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2" r:id="rId1"/>
  </p:sldMasterIdLst>
  <p:notesMasterIdLst>
    <p:notesMasterId r:id="rId9"/>
  </p:notes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606" userDrawn="1">
          <p15:clr>
            <a:srgbClr val="A4A3A4"/>
          </p15:clr>
        </p15:guide>
        <p15:guide id="3" pos="56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63300"/>
    <a:srgbClr val="007DC8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434" autoAdjust="0"/>
  </p:normalViewPr>
  <p:slideViewPr>
    <p:cSldViewPr>
      <p:cViewPr varScale="1">
        <p:scale>
          <a:sx n="69" d="100"/>
          <a:sy n="69" d="100"/>
        </p:scale>
        <p:origin x="1356" y="60"/>
      </p:cViewPr>
      <p:guideLst>
        <p:guide orient="horz"/>
        <p:guide pos="3606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E0ED3-71D3-4C27-9D4B-533F47DEF7DF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7BD7-AB06-493F-9391-270F1E70E6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17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11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2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62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420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9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17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49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81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90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9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79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12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85504-389C-4797-9246-C0BA1D7C6A48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FB160-9A98-42AD-AA84-52BF30EC5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9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4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2DBE5945-08B0-461A-8CC2-3F0DDC5B23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986475" y="-27674"/>
            <a:ext cx="194037" cy="6896096"/>
          </a:xfrm>
          <a:prstGeom prst="rect">
            <a:avLst/>
          </a:prstGeom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DCB9B604-40A6-4E8D-B62F-C9B49B110D8F}"/>
              </a:ext>
            </a:extLst>
          </p:cNvPr>
          <p:cNvCxnSpPr>
            <a:cxnSpLocks/>
          </p:cNvCxnSpPr>
          <p:nvPr/>
        </p:nvCxnSpPr>
        <p:spPr>
          <a:xfrm>
            <a:off x="8960108" y="-30313"/>
            <a:ext cx="0" cy="6898735"/>
          </a:xfrm>
          <a:prstGeom prst="line">
            <a:avLst/>
          </a:prstGeom>
          <a:noFill/>
          <a:ln w="38100" cap="flat" cmpd="sng" algn="ctr">
            <a:solidFill>
              <a:srgbClr val="70AD47"/>
            </a:solidFill>
            <a:prstDash val="solid"/>
            <a:miter lim="800000"/>
          </a:ln>
          <a:effectLst/>
        </p:spPr>
      </p:cxn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6084EC99-58B3-4BA0-97A8-71A87652A55B}"/>
              </a:ext>
            </a:extLst>
          </p:cNvPr>
          <p:cNvGrpSpPr/>
          <p:nvPr/>
        </p:nvGrpSpPr>
        <p:grpSpPr>
          <a:xfrm>
            <a:off x="-14525" y="-30312"/>
            <a:ext cx="194037" cy="6896096"/>
            <a:chOff x="57483" y="-30312"/>
            <a:chExt cx="194037" cy="6896096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A6E76D44-0AF7-48A8-A8D4-D4436E2A97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483" y="-30312"/>
              <a:ext cx="194037" cy="6896096"/>
            </a:xfrm>
            <a:prstGeom prst="rect">
              <a:avLst/>
            </a:prstGeom>
          </p:spPr>
        </p:pic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090A4783-F8C8-4E34-94F7-E428A68E069A}"/>
                </a:ext>
              </a:extLst>
            </p:cNvPr>
            <p:cNvCxnSpPr>
              <a:cxnSpLocks/>
            </p:cNvCxnSpPr>
            <p:nvPr/>
          </p:nvCxnSpPr>
          <p:spPr>
            <a:xfrm>
              <a:off x="251503" y="-5245"/>
              <a:ext cx="17" cy="6871029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7603B3DD-0DDF-4AEF-B5BF-5C930F552FAE}"/>
              </a:ext>
            </a:extLst>
          </p:cNvPr>
          <p:cNvSpPr/>
          <p:nvPr/>
        </p:nvSpPr>
        <p:spPr>
          <a:xfrm>
            <a:off x="234000" y="63000"/>
            <a:ext cx="8676000" cy="673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988E2FF-8AC8-400B-B161-A29045C54E65}"/>
              </a:ext>
            </a:extLst>
          </p:cNvPr>
          <p:cNvSpPr/>
          <p:nvPr/>
        </p:nvSpPr>
        <p:spPr>
          <a:xfrm>
            <a:off x="1403648" y="5301208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Autor: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XXXXXXXXXXXXXX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Corrente - PI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2018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43907D78-1994-4FE8-BE4A-F3B4A3D5E83A}"/>
              </a:ext>
            </a:extLst>
          </p:cNvPr>
          <p:cNvSpPr txBox="1">
            <a:spLocks noChangeArrowheads="1"/>
          </p:cNvSpPr>
          <p:nvPr/>
        </p:nvSpPr>
        <p:spPr>
          <a:xfrm>
            <a:off x="215516" y="3194111"/>
            <a:ext cx="8712969" cy="46977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7444FBEA-6773-4888-8DB9-3E5DC566C8B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1800" y="147464"/>
            <a:ext cx="4032448" cy="1584030"/>
          </a:xfrm>
          <a:prstGeom prst="rect">
            <a:avLst/>
          </a:prstGeom>
        </p:spPr>
      </p:pic>
      <p:pic>
        <p:nvPicPr>
          <p:cNvPr id="26" name="Imagem 25" descr="Uma imagem contendo texto&#10;&#10;Descrição gerada com alta confiança">
            <a:extLst>
              <a:ext uri="{FF2B5EF4-FFF2-40B4-BE49-F238E27FC236}">
                <a16:creationId xmlns:a16="http://schemas.microsoft.com/office/drawing/2014/main" id="{09EA1F15-927B-45C6-B302-C5D4DBF625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352" y="185176"/>
            <a:ext cx="1052812" cy="1546318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2E0C6105-9BE3-4D56-BA9B-0B8A466E380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556" y="70471"/>
            <a:ext cx="1714164" cy="166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7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CCB395B-6799-4513-96BA-4F052F316EAE}"/>
              </a:ext>
            </a:extLst>
          </p:cNvPr>
          <p:cNvGrpSpPr/>
          <p:nvPr/>
        </p:nvGrpSpPr>
        <p:grpSpPr>
          <a:xfrm>
            <a:off x="-14525" y="-30313"/>
            <a:ext cx="9195037" cy="6898735"/>
            <a:chOff x="-14525" y="-30313"/>
            <a:chExt cx="9195037" cy="6898735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DBE5945-08B0-461A-8CC2-3F0DDC5B23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86475" y="-27674"/>
              <a:ext cx="194037" cy="6896096"/>
            </a:xfrm>
            <a:prstGeom prst="rect">
              <a:avLst/>
            </a:prstGeom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DCB9B604-40A6-4E8D-B62F-C9B49B110D8F}"/>
                </a:ext>
              </a:extLst>
            </p:cNvPr>
            <p:cNvCxnSpPr>
              <a:cxnSpLocks/>
            </p:cNvCxnSpPr>
            <p:nvPr/>
          </p:nvCxnSpPr>
          <p:spPr>
            <a:xfrm>
              <a:off x="8960108" y="-30313"/>
              <a:ext cx="0" cy="6898735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6084EC99-58B3-4BA0-97A8-71A87652A55B}"/>
                </a:ext>
              </a:extLst>
            </p:cNvPr>
            <p:cNvGrpSpPr/>
            <p:nvPr/>
          </p:nvGrpSpPr>
          <p:grpSpPr>
            <a:xfrm>
              <a:off x="-14525" y="-30312"/>
              <a:ext cx="194037" cy="6896096"/>
              <a:chOff x="57483" y="-30312"/>
              <a:chExt cx="194037" cy="689609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A6E76D44-0AF7-48A8-A8D4-D4436E2A97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Cement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483" y="-30312"/>
                <a:ext cx="194037" cy="6896096"/>
              </a:xfrm>
              <a:prstGeom prst="rect">
                <a:avLst/>
              </a:prstGeom>
            </p:spPr>
          </p:pic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090A4783-F8C8-4E34-94F7-E428A68E0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503" y="-5245"/>
                <a:ext cx="17" cy="6871029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03B3DD-0DDF-4AEF-B5BF-5C930F552FAE}"/>
                </a:ext>
              </a:extLst>
            </p:cNvPr>
            <p:cNvSpPr/>
            <p:nvPr/>
          </p:nvSpPr>
          <p:spPr>
            <a:xfrm>
              <a:off x="234000" y="63000"/>
              <a:ext cx="8676000" cy="673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E8943C2-9DC6-47CC-BC4D-B2DD8A022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3584" y="5999368"/>
              <a:ext cx="866416" cy="866416"/>
            </a:xfrm>
            <a:prstGeom prst="rect">
              <a:avLst/>
            </a:prstGeom>
          </p:spPr>
        </p:pic>
      </p:grpSp>
      <p:sp>
        <p:nvSpPr>
          <p:cNvPr id="13" name="Retângulo: Único Canto Arredondado 12">
            <a:extLst>
              <a:ext uri="{FF2B5EF4-FFF2-40B4-BE49-F238E27FC236}">
                <a16:creationId xmlns:a16="http://schemas.microsoft.com/office/drawing/2014/main" id="{B3A5962F-FA69-4725-8AA5-D7839824E4DD}"/>
              </a:ext>
            </a:extLst>
          </p:cNvPr>
          <p:cNvSpPr/>
          <p:nvPr/>
        </p:nvSpPr>
        <p:spPr>
          <a:xfrm>
            <a:off x="251520" y="188640"/>
            <a:ext cx="3542381" cy="504056"/>
          </a:xfrm>
          <a:prstGeom prst="round1Rect">
            <a:avLst/>
          </a:prstGeom>
          <a:gradFill flip="none" rotWithShape="1">
            <a:gsLst>
              <a:gs pos="0">
                <a:srgbClr val="E7E6E6">
                  <a:lumMod val="90000"/>
                </a:srgbClr>
              </a:gs>
              <a:gs pos="39000">
                <a:srgbClr val="ED7D31">
                  <a:lumMod val="40000"/>
                  <a:lumOff val="60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0" scaled="1"/>
            <a:tileRect/>
          </a:gradFill>
          <a:ln w="63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normalizeH="0" baseline="0" noProof="0" dirty="0">
                <a:solidFill>
                  <a:srgbClr val="003300"/>
                </a:solidFill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INTRODUÇÃO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871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CCB395B-6799-4513-96BA-4F052F316EAE}"/>
              </a:ext>
            </a:extLst>
          </p:cNvPr>
          <p:cNvGrpSpPr/>
          <p:nvPr/>
        </p:nvGrpSpPr>
        <p:grpSpPr>
          <a:xfrm>
            <a:off x="-14525" y="-30313"/>
            <a:ext cx="9195037" cy="6898735"/>
            <a:chOff x="-14525" y="-30313"/>
            <a:chExt cx="9195037" cy="6898735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DBE5945-08B0-461A-8CC2-3F0DDC5B23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86475" y="-27674"/>
              <a:ext cx="194037" cy="6896096"/>
            </a:xfrm>
            <a:prstGeom prst="rect">
              <a:avLst/>
            </a:prstGeom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DCB9B604-40A6-4E8D-B62F-C9B49B110D8F}"/>
                </a:ext>
              </a:extLst>
            </p:cNvPr>
            <p:cNvCxnSpPr>
              <a:cxnSpLocks/>
            </p:cNvCxnSpPr>
            <p:nvPr/>
          </p:nvCxnSpPr>
          <p:spPr>
            <a:xfrm>
              <a:off x="8960108" y="-30313"/>
              <a:ext cx="0" cy="6898735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6084EC99-58B3-4BA0-97A8-71A87652A55B}"/>
                </a:ext>
              </a:extLst>
            </p:cNvPr>
            <p:cNvGrpSpPr/>
            <p:nvPr/>
          </p:nvGrpSpPr>
          <p:grpSpPr>
            <a:xfrm>
              <a:off x="-14525" y="-30312"/>
              <a:ext cx="194037" cy="6896096"/>
              <a:chOff x="57483" y="-30312"/>
              <a:chExt cx="194037" cy="689609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A6E76D44-0AF7-48A8-A8D4-D4436E2A97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Cement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483" y="-30312"/>
                <a:ext cx="194037" cy="6896096"/>
              </a:xfrm>
              <a:prstGeom prst="rect">
                <a:avLst/>
              </a:prstGeom>
            </p:spPr>
          </p:pic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090A4783-F8C8-4E34-94F7-E428A68E0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503" y="-5245"/>
                <a:ext cx="17" cy="6871029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03B3DD-0DDF-4AEF-B5BF-5C930F552FAE}"/>
                </a:ext>
              </a:extLst>
            </p:cNvPr>
            <p:cNvSpPr/>
            <p:nvPr/>
          </p:nvSpPr>
          <p:spPr>
            <a:xfrm>
              <a:off x="234000" y="63000"/>
              <a:ext cx="8676000" cy="673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E8943C2-9DC6-47CC-BC4D-B2DD8A022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3584" y="5999368"/>
              <a:ext cx="866416" cy="866416"/>
            </a:xfrm>
            <a:prstGeom prst="rect">
              <a:avLst/>
            </a:prstGeom>
          </p:spPr>
        </p:pic>
      </p:grpSp>
      <p:sp>
        <p:nvSpPr>
          <p:cNvPr id="13" name="Retângulo: Único Canto Arredondado 12">
            <a:extLst>
              <a:ext uri="{FF2B5EF4-FFF2-40B4-BE49-F238E27FC236}">
                <a16:creationId xmlns:a16="http://schemas.microsoft.com/office/drawing/2014/main" id="{B3A5962F-FA69-4725-8AA5-D7839824E4DD}"/>
              </a:ext>
            </a:extLst>
          </p:cNvPr>
          <p:cNvSpPr/>
          <p:nvPr/>
        </p:nvSpPr>
        <p:spPr>
          <a:xfrm>
            <a:off x="251520" y="188640"/>
            <a:ext cx="3542381" cy="504056"/>
          </a:xfrm>
          <a:prstGeom prst="round1Rect">
            <a:avLst/>
          </a:prstGeom>
          <a:gradFill flip="none" rotWithShape="1">
            <a:gsLst>
              <a:gs pos="0">
                <a:srgbClr val="E7E6E6">
                  <a:lumMod val="90000"/>
                </a:srgbClr>
              </a:gs>
              <a:gs pos="39000">
                <a:srgbClr val="ED7D31">
                  <a:lumMod val="40000"/>
                  <a:lumOff val="60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0" scaled="1"/>
            <a:tileRect/>
          </a:gradFill>
          <a:ln w="63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normalizeH="0" baseline="0" noProof="0" dirty="0">
                <a:solidFill>
                  <a:srgbClr val="003300"/>
                </a:solidFill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OBJETIVO GERAL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912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CCB395B-6799-4513-96BA-4F052F316EAE}"/>
              </a:ext>
            </a:extLst>
          </p:cNvPr>
          <p:cNvGrpSpPr/>
          <p:nvPr/>
        </p:nvGrpSpPr>
        <p:grpSpPr>
          <a:xfrm>
            <a:off x="-14525" y="-30313"/>
            <a:ext cx="9195037" cy="6898735"/>
            <a:chOff x="-14525" y="-30313"/>
            <a:chExt cx="9195037" cy="6898735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DBE5945-08B0-461A-8CC2-3F0DDC5B23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86475" y="-27674"/>
              <a:ext cx="194037" cy="6896096"/>
            </a:xfrm>
            <a:prstGeom prst="rect">
              <a:avLst/>
            </a:prstGeom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DCB9B604-40A6-4E8D-B62F-C9B49B110D8F}"/>
                </a:ext>
              </a:extLst>
            </p:cNvPr>
            <p:cNvCxnSpPr>
              <a:cxnSpLocks/>
            </p:cNvCxnSpPr>
            <p:nvPr/>
          </p:nvCxnSpPr>
          <p:spPr>
            <a:xfrm>
              <a:off x="8960108" y="-30313"/>
              <a:ext cx="0" cy="6898735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6084EC99-58B3-4BA0-97A8-71A87652A55B}"/>
                </a:ext>
              </a:extLst>
            </p:cNvPr>
            <p:cNvGrpSpPr/>
            <p:nvPr/>
          </p:nvGrpSpPr>
          <p:grpSpPr>
            <a:xfrm>
              <a:off x="-14525" y="-30312"/>
              <a:ext cx="194037" cy="6896096"/>
              <a:chOff x="57483" y="-30312"/>
              <a:chExt cx="194037" cy="689609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A6E76D44-0AF7-48A8-A8D4-D4436E2A97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Cement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483" y="-30312"/>
                <a:ext cx="194037" cy="6896096"/>
              </a:xfrm>
              <a:prstGeom prst="rect">
                <a:avLst/>
              </a:prstGeom>
            </p:spPr>
          </p:pic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090A4783-F8C8-4E34-94F7-E428A68E0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503" y="-5245"/>
                <a:ext cx="17" cy="6871029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03B3DD-0DDF-4AEF-B5BF-5C930F552FAE}"/>
                </a:ext>
              </a:extLst>
            </p:cNvPr>
            <p:cNvSpPr/>
            <p:nvPr/>
          </p:nvSpPr>
          <p:spPr>
            <a:xfrm>
              <a:off x="234000" y="63000"/>
              <a:ext cx="8676000" cy="673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E8943C2-9DC6-47CC-BC4D-B2DD8A022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3584" y="5999368"/>
              <a:ext cx="866416" cy="866416"/>
            </a:xfrm>
            <a:prstGeom prst="rect">
              <a:avLst/>
            </a:prstGeom>
          </p:spPr>
        </p:pic>
      </p:grpSp>
      <p:sp>
        <p:nvSpPr>
          <p:cNvPr id="13" name="Retângulo: Único Canto Arredondado 12">
            <a:extLst>
              <a:ext uri="{FF2B5EF4-FFF2-40B4-BE49-F238E27FC236}">
                <a16:creationId xmlns:a16="http://schemas.microsoft.com/office/drawing/2014/main" id="{B3A5962F-FA69-4725-8AA5-D7839824E4DD}"/>
              </a:ext>
            </a:extLst>
          </p:cNvPr>
          <p:cNvSpPr/>
          <p:nvPr/>
        </p:nvSpPr>
        <p:spPr>
          <a:xfrm>
            <a:off x="251520" y="188640"/>
            <a:ext cx="3542381" cy="504056"/>
          </a:xfrm>
          <a:prstGeom prst="round1Rect">
            <a:avLst/>
          </a:prstGeom>
          <a:gradFill flip="none" rotWithShape="1">
            <a:gsLst>
              <a:gs pos="0">
                <a:srgbClr val="E7E6E6">
                  <a:lumMod val="90000"/>
                </a:srgbClr>
              </a:gs>
              <a:gs pos="39000">
                <a:srgbClr val="ED7D31">
                  <a:lumMod val="40000"/>
                  <a:lumOff val="60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0" scaled="1"/>
            <a:tileRect/>
          </a:gradFill>
          <a:ln w="63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normalizeH="0" baseline="0" noProof="0" dirty="0">
                <a:solidFill>
                  <a:srgbClr val="003300"/>
                </a:solidFill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MATERIAL E MÉTODOS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45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CCB395B-6799-4513-96BA-4F052F316EAE}"/>
              </a:ext>
            </a:extLst>
          </p:cNvPr>
          <p:cNvGrpSpPr/>
          <p:nvPr/>
        </p:nvGrpSpPr>
        <p:grpSpPr>
          <a:xfrm>
            <a:off x="-14525" y="-30313"/>
            <a:ext cx="9195037" cy="6898735"/>
            <a:chOff x="-14525" y="-30313"/>
            <a:chExt cx="9195037" cy="6898735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DBE5945-08B0-461A-8CC2-3F0DDC5B23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86475" y="-27674"/>
              <a:ext cx="194037" cy="6896096"/>
            </a:xfrm>
            <a:prstGeom prst="rect">
              <a:avLst/>
            </a:prstGeom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DCB9B604-40A6-4E8D-B62F-C9B49B110D8F}"/>
                </a:ext>
              </a:extLst>
            </p:cNvPr>
            <p:cNvCxnSpPr>
              <a:cxnSpLocks/>
            </p:cNvCxnSpPr>
            <p:nvPr/>
          </p:nvCxnSpPr>
          <p:spPr>
            <a:xfrm>
              <a:off x="8960108" y="-30313"/>
              <a:ext cx="0" cy="6898735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6084EC99-58B3-4BA0-97A8-71A87652A55B}"/>
                </a:ext>
              </a:extLst>
            </p:cNvPr>
            <p:cNvGrpSpPr/>
            <p:nvPr/>
          </p:nvGrpSpPr>
          <p:grpSpPr>
            <a:xfrm>
              <a:off x="-14525" y="-30312"/>
              <a:ext cx="194037" cy="6896096"/>
              <a:chOff x="57483" y="-30312"/>
              <a:chExt cx="194037" cy="689609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A6E76D44-0AF7-48A8-A8D4-D4436E2A97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Cement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483" y="-30312"/>
                <a:ext cx="194037" cy="6896096"/>
              </a:xfrm>
              <a:prstGeom prst="rect">
                <a:avLst/>
              </a:prstGeom>
            </p:spPr>
          </p:pic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090A4783-F8C8-4E34-94F7-E428A68E0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503" y="-5245"/>
                <a:ext cx="17" cy="6871029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03B3DD-0DDF-4AEF-B5BF-5C930F552FAE}"/>
                </a:ext>
              </a:extLst>
            </p:cNvPr>
            <p:cNvSpPr/>
            <p:nvPr/>
          </p:nvSpPr>
          <p:spPr>
            <a:xfrm>
              <a:off x="234000" y="63000"/>
              <a:ext cx="8676000" cy="673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E8943C2-9DC6-47CC-BC4D-B2DD8A022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3584" y="5999368"/>
              <a:ext cx="866416" cy="866416"/>
            </a:xfrm>
            <a:prstGeom prst="rect">
              <a:avLst/>
            </a:prstGeom>
          </p:spPr>
        </p:pic>
      </p:grpSp>
      <p:sp>
        <p:nvSpPr>
          <p:cNvPr id="13" name="Retângulo: Único Canto Arredondado 12">
            <a:extLst>
              <a:ext uri="{FF2B5EF4-FFF2-40B4-BE49-F238E27FC236}">
                <a16:creationId xmlns:a16="http://schemas.microsoft.com/office/drawing/2014/main" id="{B3A5962F-FA69-4725-8AA5-D7839824E4DD}"/>
              </a:ext>
            </a:extLst>
          </p:cNvPr>
          <p:cNvSpPr/>
          <p:nvPr/>
        </p:nvSpPr>
        <p:spPr>
          <a:xfrm>
            <a:off x="251520" y="188640"/>
            <a:ext cx="4032448" cy="504056"/>
          </a:xfrm>
          <a:prstGeom prst="round1Rect">
            <a:avLst/>
          </a:prstGeom>
          <a:gradFill flip="none" rotWithShape="1">
            <a:gsLst>
              <a:gs pos="0">
                <a:srgbClr val="E7E6E6">
                  <a:lumMod val="90000"/>
                </a:srgbClr>
              </a:gs>
              <a:gs pos="39000">
                <a:srgbClr val="ED7D31">
                  <a:lumMod val="40000"/>
                  <a:lumOff val="60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0" scaled="1"/>
            <a:tileRect/>
          </a:gradFill>
          <a:ln w="63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normalizeH="0" baseline="0" noProof="0" dirty="0">
                <a:solidFill>
                  <a:srgbClr val="003300"/>
                </a:solidFill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RESULTADOS E DISCUSSÃO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91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CCB395B-6799-4513-96BA-4F052F316EAE}"/>
              </a:ext>
            </a:extLst>
          </p:cNvPr>
          <p:cNvGrpSpPr/>
          <p:nvPr/>
        </p:nvGrpSpPr>
        <p:grpSpPr>
          <a:xfrm>
            <a:off x="-14525" y="-30313"/>
            <a:ext cx="9195037" cy="6898735"/>
            <a:chOff x="-14525" y="-30313"/>
            <a:chExt cx="9195037" cy="6898735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DBE5945-08B0-461A-8CC2-3F0DDC5B23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86475" y="-27674"/>
              <a:ext cx="194037" cy="6896096"/>
            </a:xfrm>
            <a:prstGeom prst="rect">
              <a:avLst/>
            </a:prstGeom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DCB9B604-40A6-4E8D-B62F-C9B49B110D8F}"/>
                </a:ext>
              </a:extLst>
            </p:cNvPr>
            <p:cNvCxnSpPr>
              <a:cxnSpLocks/>
            </p:cNvCxnSpPr>
            <p:nvPr/>
          </p:nvCxnSpPr>
          <p:spPr>
            <a:xfrm>
              <a:off x="8960108" y="-30313"/>
              <a:ext cx="0" cy="6898735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6084EC99-58B3-4BA0-97A8-71A87652A55B}"/>
                </a:ext>
              </a:extLst>
            </p:cNvPr>
            <p:cNvGrpSpPr/>
            <p:nvPr/>
          </p:nvGrpSpPr>
          <p:grpSpPr>
            <a:xfrm>
              <a:off x="-14525" y="-30312"/>
              <a:ext cx="194037" cy="6896096"/>
              <a:chOff x="57483" y="-30312"/>
              <a:chExt cx="194037" cy="689609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A6E76D44-0AF7-48A8-A8D4-D4436E2A97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Cement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483" y="-30312"/>
                <a:ext cx="194037" cy="6896096"/>
              </a:xfrm>
              <a:prstGeom prst="rect">
                <a:avLst/>
              </a:prstGeom>
            </p:spPr>
          </p:pic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090A4783-F8C8-4E34-94F7-E428A68E0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503" y="-5245"/>
                <a:ext cx="17" cy="6871029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03B3DD-0DDF-4AEF-B5BF-5C930F552FAE}"/>
                </a:ext>
              </a:extLst>
            </p:cNvPr>
            <p:cNvSpPr/>
            <p:nvPr/>
          </p:nvSpPr>
          <p:spPr>
            <a:xfrm>
              <a:off x="234000" y="63000"/>
              <a:ext cx="8676000" cy="673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E8943C2-9DC6-47CC-BC4D-B2DD8A022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3584" y="5999368"/>
              <a:ext cx="866416" cy="866416"/>
            </a:xfrm>
            <a:prstGeom prst="rect">
              <a:avLst/>
            </a:prstGeom>
          </p:spPr>
        </p:pic>
      </p:grpSp>
      <p:sp>
        <p:nvSpPr>
          <p:cNvPr id="13" name="Retângulo: Único Canto Arredondado 12">
            <a:extLst>
              <a:ext uri="{FF2B5EF4-FFF2-40B4-BE49-F238E27FC236}">
                <a16:creationId xmlns:a16="http://schemas.microsoft.com/office/drawing/2014/main" id="{B3A5962F-FA69-4725-8AA5-D7839824E4DD}"/>
              </a:ext>
            </a:extLst>
          </p:cNvPr>
          <p:cNvSpPr/>
          <p:nvPr/>
        </p:nvSpPr>
        <p:spPr>
          <a:xfrm>
            <a:off x="251520" y="188640"/>
            <a:ext cx="3542381" cy="504056"/>
          </a:xfrm>
          <a:prstGeom prst="round1Rect">
            <a:avLst/>
          </a:prstGeom>
          <a:gradFill flip="none" rotWithShape="1">
            <a:gsLst>
              <a:gs pos="0">
                <a:srgbClr val="E7E6E6">
                  <a:lumMod val="90000"/>
                </a:srgbClr>
              </a:gs>
              <a:gs pos="39000">
                <a:srgbClr val="ED7D31">
                  <a:lumMod val="40000"/>
                  <a:lumOff val="60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0" scaled="1"/>
            <a:tileRect/>
          </a:gradFill>
          <a:ln w="63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normalizeH="0" baseline="0" noProof="0" dirty="0">
                <a:solidFill>
                  <a:srgbClr val="003300"/>
                </a:solidFill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CONCLUSÃO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119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CCB395B-6799-4513-96BA-4F052F316EAE}"/>
              </a:ext>
            </a:extLst>
          </p:cNvPr>
          <p:cNvGrpSpPr/>
          <p:nvPr/>
        </p:nvGrpSpPr>
        <p:grpSpPr>
          <a:xfrm>
            <a:off x="-14525" y="-30313"/>
            <a:ext cx="9195037" cy="6898735"/>
            <a:chOff x="-14525" y="-30313"/>
            <a:chExt cx="9195037" cy="6898735"/>
          </a:xfrm>
        </p:grpSpPr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2DBE5945-08B0-461A-8CC2-3F0DDC5B23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986475" y="-27674"/>
              <a:ext cx="194037" cy="6896096"/>
            </a:xfrm>
            <a:prstGeom prst="rect">
              <a:avLst/>
            </a:prstGeom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DCB9B604-40A6-4E8D-B62F-C9B49B110D8F}"/>
                </a:ext>
              </a:extLst>
            </p:cNvPr>
            <p:cNvCxnSpPr>
              <a:cxnSpLocks/>
            </p:cNvCxnSpPr>
            <p:nvPr/>
          </p:nvCxnSpPr>
          <p:spPr>
            <a:xfrm>
              <a:off x="8960108" y="-30313"/>
              <a:ext cx="0" cy="6898735"/>
            </a:xfrm>
            <a:prstGeom prst="line">
              <a:avLst/>
            </a:prstGeom>
            <a:noFill/>
            <a:ln w="381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</p:cxn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6084EC99-58B3-4BA0-97A8-71A87652A55B}"/>
                </a:ext>
              </a:extLst>
            </p:cNvPr>
            <p:cNvGrpSpPr/>
            <p:nvPr/>
          </p:nvGrpSpPr>
          <p:grpSpPr>
            <a:xfrm>
              <a:off x="-14525" y="-30312"/>
              <a:ext cx="194037" cy="6896096"/>
              <a:chOff x="57483" y="-30312"/>
              <a:chExt cx="194037" cy="689609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A6E76D44-0AF7-48A8-A8D4-D4436E2A97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Cement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7483" y="-30312"/>
                <a:ext cx="194037" cy="6896096"/>
              </a:xfrm>
              <a:prstGeom prst="rect">
                <a:avLst/>
              </a:prstGeom>
            </p:spPr>
          </p:pic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090A4783-F8C8-4E34-94F7-E428A68E0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503" y="-5245"/>
                <a:ext cx="17" cy="6871029"/>
              </a:xfrm>
              <a:prstGeom prst="line">
                <a:avLst/>
              </a:prstGeom>
              <a:noFill/>
              <a:ln w="381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603B3DD-0DDF-4AEF-B5BF-5C930F552FAE}"/>
                </a:ext>
              </a:extLst>
            </p:cNvPr>
            <p:cNvSpPr/>
            <p:nvPr/>
          </p:nvSpPr>
          <p:spPr>
            <a:xfrm>
              <a:off x="234000" y="63000"/>
              <a:ext cx="8676000" cy="673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0E8943C2-9DC6-47CC-BC4D-B2DD8A022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3584" y="5999368"/>
              <a:ext cx="866416" cy="866416"/>
            </a:xfrm>
            <a:prstGeom prst="rect">
              <a:avLst/>
            </a:prstGeom>
          </p:spPr>
        </p:pic>
      </p:grpSp>
      <p:sp>
        <p:nvSpPr>
          <p:cNvPr id="13" name="Retângulo: Único Canto Arredondado 12">
            <a:extLst>
              <a:ext uri="{FF2B5EF4-FFF2-40B4-BE49-F238E27FC236}">
                <a16:creationId xmlns:a16="http://schemas.microsoft.com/office/drawing/2014/main" id="{B3A5962F-FA69-4725-8AA5-D7839824E4DD}"/>
              </a:ext>
            </a:extLst>
          </p:cNvPr>
          <p:cNvSpPr/>
          <p:nvPr/>
        </p:nvSpPr>
        <p:spPr>
          <a:xfrm>
            <a:off x="251520" y="188640"/>
            <a:ext cx="3542381" cy="504056"/>
          </a:xfrm>
          <a:prstGeom prst="round1Rect">
            <a:avLst/>
          </a:prstGeom>
          <a:gradFill flip="none" rotWithShape="1">
            <a:gsLst>
              <a:gs pos="0">
                <a:srgbClr val="E7E6E6">
                  <a:lumMod val="90000"/>
                </a:srgbClr>
              </a:gs>
              <a:gs pos="39000">
                <a:srgbClr val="ED7D31">
                  <a:lumMod val="40000"/>
                  <a:lumOff val="60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0" scaled="1"/>
            <a:tileRect/>
          </a:gradFill>
          <a:ln w="63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normalizeH="0" baseline="0" noProof="0" dirty="0">
                <a:solidFill>
                  <a:srgbClr val="003300"/>
                </a:solidFill>
                <a:uLnTx/>
                <a:uFillTx/>
                <a:latin typeface="Arial Narrow" panose="020B0606020202030204" pitchFamily="34" charset="0"/>
                <a:ea typeface="+mn-ea"/>
                <a:cs typeface="Browallia New" panose="020B0604020202020204" pitchFamily="34" charset="-34"/>
              </a:rPr>
              <a:t>REFERÊNCIAS  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1988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2672</TotalTime>
  <Words>21</Words>
  <Application>Microsoft Office PowerPoint</Application>
  <PresentationFormat>Apresentação na tela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Browallia New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SIMGEAPI</dc:title>
  <dc:creator>Israel Lobato</dc:creator>
  <cp:lastModifiedBy>Israel Lobato Rocha</cp:lastModifiedBy>
  <cp:revision>365</cp:revision>
  <dcterms:created xsi:type="dcterms:W3CDTF">2012-05-30T12:54:36Z</dcterms:created>
  <dcterms:modified xsi:type="dcterms:W3CDTF">2018-05-15T20:01:24Z</dcterms:modified>
</cp:coreProperties>
</file>